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FE01-F2D5-4188-8930-8C13607B1D05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C1FA-542D-47FA-9BDF-EC2AA2603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FE01-F2D5-4188-8930-8C13607B1D05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C1FA-542D-47FA-9BDF-EC2AA2603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FE01-F2D5-4188-8930-8C13607B1D05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C1FA-542D-47FA-9BDF-EC2AA2603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FE01-F2D5-4188-8930-8C13607B1D05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C1FA-542D-47FA-9BDF-EC2AA2603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FE01-F2D5-4188-8930-8C13607B1D05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C1FA-542D-47FA-9BDF-EC2AA2603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FE01-F2D5-4188-8930-8C13607B1D05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C1FA-542D-47FA-9BDF-EC2AA2603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FE01-F2D5-4188-8930-8C13607B1D05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C1FA-542D-47FA-9BDF-EC2AA2603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FE01-F2D5-4188-8930-8C13607B1D05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C1FA-542D-47FA-9BDF-EC2AA2603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FE01-F2D5-4188-8930-8C13607B1D05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C1FA-542D-47FA-9BDF-EC2AA2603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FE01-F2D5-4188-8930-8C13607B1D05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C1FA-542D-47FA-9BDF-EC2AA2603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FE01-F2D5-4188-8930-8C13607B1D05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22C1FA-542D-47FA-9BDF-EC2AA26033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62FE01-F2D5-4188-8930-8C13607B1D05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22C1FA-542D-47FA-9BDF-EC2AA26033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Approach to Coma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Esther Tsang </a:t>
            </a:r>
          </a:p>
          <a:p>
            <a:r>
              <a:rPr lang="en-US" dirty="0" smtClean="0"/>
              <a:t>Sept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294" y="914400"/>
            <a:ext cx="8476706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0" y="685799"/>
            <a:ext cx="6877050" cy="56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25" y="762000"/>
            <a:ext cx="4981575" cy="567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manage this patient? (in detail)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en-US" dirty="0" smtClean="0"/>
              <a:t>45 year old Chinese lady  brought in </a:t>
            </a:r>
            <a:r>
              <a:rPr lang="en-US" dirty="0" smtClean="0"/>
              <a:t>confused with reduced consciousness.</a:t>
            </a:r>
            <a:endParaRPr lang="en-US" dirty="0" smtClean="0"/>
          </a:p>
          <a:p>
            <a:r>
              <a:rPr lang="en-US" dirty="0" smtClean="0"/>
              <a:t>Had diabetes mellitus diagnosed 4 years ago but not seeing the doctor. Buying medications on own.</a:t>
            </a:r>
          </a:p>
          <a:p>
            <a:r>
              <a:rPr lang="en-US" dirty="0" smtClean="0"/>
              <a:t>Medications : </a:t>
            </a:r>
            <a:r>
              <a:rPr lang="en-US" dirty="0" err="1" smtClean="0"/>
              <a:t>Glibenclamide</a:t>
            </a:r>
            <a:r>
              <a:rPr lang="en-US" dirty="0" smtClean="0"/>
              <a:t> 10mg OD, </a:t>
            </a:r>
            <a:r>
              <a:rPr lang="en-US" dirty="0" err="1" smtClean="0"/>
              <a:t>Metformin</a:t>
            </a:r>
            <a:r>
              <a:rPr lang="en-US" dirty="0" smtClean="0"/>
              <a:t> 1g BD.</a:t>
            </a:r>
          </a:p>
          <a:p>
            <a:r>
              <a:rPr lang="en-US" dirty="0" smtClean="0"/>
              <a:t>Had feet swelling for the past 4 months, felt lethargic. </a:t>
            </a:r>
          </a:p>
          <a:p>
            <a:r>
              <a:rPr lang="en-US" dirty="0" smtClean="0"/>
              <a:t>Mild breathlessness past 2 weeks.</a:t>
            </a:r>
          </a:p>
          <a:p>
            <a:r>
              <a:rPr lang="en-US" dirty="0" smtClean="0"/>
              <a:t>Poor oral intake past 1 month.</a:t>
            </a:r>
          </a:p>
          <a:p>
            <a:r>
              <a:rPr lang="en-US" dirty="0" smtClean="0"/>
              <a:t>Brought </a:t>
            </a:r>
            <a:r>
              <a:rPr lang="en-US" dirty="0" smtClean="0"/>
              <a:t>in by </a:t>
            </a:r>
            <a:r>
              <a:rPr lang="en-US" dirty="0" smtClean="0"/>
              <a:t>daughter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possible causes of her reduced GCS and </a:t>
            </a:r>
            <a:r>
              <a:rPr lang="en-US" dirty="0" err="1" smtClean="0"/>
              <a:t>confusional</a:t>
            </a:r>
            <a:r>
              <a:rPr lang="en-US" dirty="0" smtClean="0"/>
              <a:t> state?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bedside test must be done immediately?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examine her and find the following :</a:t>
            </a:r>
          </a:p>
          <a:p>
            <a:pPr lvl="1"/>
            <a:r>
              <a:rPr lang="en-US" dirty="0" smtClean="0"/>
              <a:t>BP 140/80 mm Hg</a:t>
            </a:r>
          </a:p>
          <a:p>
            <a:pPr lvl="1"/>
            <a:r>
              <a:rPr lang="en-US" dirty="0" smtClean="0"/>
              <a:t>HR 110pbm</a:t>
            </a:r>
          </a:p>
          <a:p>
            <a:pPr lvl="1"/>
            <a:r>
              <a:rPr lang="en-US" dirty="0" smtClean="0"/>
              <a:t>T 38°C</a:t>
            </a:r>
          </a:p>
          <a:p>
            <a:pPr lvl="1"/>
            <a:r>
              <a:rPr lang="en-US" dirty="0" err="1" smtClean="0"/>
              <a:t>Reflomet</a:t>
            </a:r>
            <a:r>
              <a:rPr lang="en-US" dirty="0" smtClean="0"/>
              <a:t> 3.0mmol/L</a:t>
            </a:r>
          </a:p>
          <a:p>
            <a:pPr lvl="1"/>
            <a:r>
              <a:rPr lang="en-US" dirty="0" smtClean="0"/>
              <a:t>GCS : M5V4E3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other systems would you want to examine and why?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 Sp02 was 96% on air </a:t>
            </a:r>
          </a:p>
          <a:p>
            <a:r>
              <a:rPr lang="en-US" dirty="0" smtClean="0"/>
              <a:t>Lungs </a:t>
            </a:r>
            <a:r>
              <a:rPr lang="en-US" dirty="0" err="1" smtClean="0"/>
              <a:t>crepitations</a:t>
            </a:r>
            <a:r>
              <a:rPr lang="en-US" dirty="0" smtClean="0"/>
              <a:t> over bilateral lower zones, with more </a:t>
            </a:r>
            <a:r>
              <a:rPr lang="en-US" dirty="0" err="1" smtClean="0"/>
              <a:t>crepitations</a:t>
            </a:r>
            <a:r>
              <a:rPr lang="en-US" dirty="0" smtClean="0"/>
              <a:t> over right lung up to mid zone – coarse</a:t>
            </a:r>
          </a:p>
          <a:p>
            <a:r>
              <a:rPr lang="en-US" dirty="0" smtClean="0"/>
              <a:t>Pedal </a:t>
            </a:r>
            <a:r>
              <a:rPr lang="en-US" dirty="0" err="1" smtClean="0"/>
              <a:t>oedema</a:t>
            </a:r>
            <a:r>
              <a:rPr lang="en-US" dirty="0" smtClean="0"/>
              <a:t> up to knee</a:t>
            </a:r>
          </a:p>
          <a:p>
            <a:r>
              <a:rPr lang="en-US" dirty="0" err="1" smtClean="0"/>
              <a:t>Acidotic</a:t>
            </a:r>
            <a:r>
              <a:rPr lang="en-US" dirty="0" smtClean="0"/>
              <a:t> breathing.</a:t>
            </a:r>
          </a:p>
          <a:p>
            <a:endParaRPr lang="en-US" dirty="0" smtClean="0"/>
          </a:p>
          <a:p>
            <a:r>
              <a:rPr lang="en-US" dirty="0" smtClean="0"/>
              <a:t>Explain the physical signs.</a:t>
            </a:r>
          </a:p>
          <a:p>
            <a:r>
              <a:rPr lang="en-US" dirty="0" smtClean="0"/>
              <a:t>What is your working diagnosis now?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investigations would you like to perform?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would you manage this patient?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the causes of low GCS.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 Chinese gentleman</a:t>
            </a:r>
          </a:p>
          <a:p>
            <a:r>
              <a:rPr lang="en-US" dirty="0" smtClean="0"/>
              <a:t>Brought in unconscious, found at the side of the road</a:t>
            </a:r>
          </a:p>
          <a:p>
            <a:r>
              <a:rPr lang="en-US" dirty="0" smtClean="0"/>
              <a:t>Appears dirty, unwashed; smelly</a:t>
            </a:r>
          </a:p>
          <a:p>
            <a:r>
              <a:rPr lang="en-US" dirty="0" smtClean="0"/>
              <a:t>No witnesses or family traced</a:t>
            </a:r>
          </a:p>
          <a:p>
            <a:endParaRPr lang="en-US" dirty="0" smtClean="0"/>
          </a:p>
          <a:p>
            <a:r>
              <a:rPr lang="en-US" dirty="0" smtClean="0"/>
              <a:t>What are the possible causes of coma in this gentleman?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GCS stand for?</a:t>
            </a:r>
          </a:p>
          <a:p>
            <a:endParaRPr lang="en-US" dirty="0" smtClean="0"/>
          </a:p>
          <a:p>
            <a:r>
              <a:rPr lang="en-US" dirty="0" smtClean="0"/>
              <a:t>How do you assess the GCS?</a:t>
            </a:r>
          </a:p>
          <a:p>
            <a:endParaRPr lang="en-US" dirty="0" smtClean="0"/>
          </a:p>
          <a:p>
            <a:r>
              <a:rPr lang="en-US" dirty="0" smtClean="0"/>
              <a:t>What is the minimum and maximum score?</a:t>
            </a:r>
          </a:p>
          <a:p>
            <a:endParaRPr lang="en-US" dirty="0" smtClean="0"/>
          </a:p>
          <a:p>
            <a:r>
              <a:rPr lang="en-US" dirty="0" smtClean="0"/>
              <a:t>Describe how you would assess for pain response?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GCS was M4V3E2</a:t>
            </a:r>
          </a:p>
          <a:p>
            <a:r>
              <a:rPr lang="en-US" dirty="0" smtClean="0"/>
              <a:t>He was noted to be moving his right UL and LL but not his left.</a:t>
            </a:r>
          </a:p>
          <a:p>
            <a:endParaRPr lang="en-US" dirty="0" smtClean="0"/>
          </a:p>
          <a:p>
            <a:r>
              <a:rPr lang="en-US" dirty="0" smtClean="0"/>
              <a:t>What are your thoughts?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vital signs would you like to observe for?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physical signs are useful in the assessment of this gentleman?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note that his pupils are equal and reactive. What does this mean?</a:t>
            </a:r>
          </a:p>
          <a:p>
            <a:endParaRPr lang="en-US" dirty="0" smtClean="0"/>
          </a:p>
          <a:p>
            <a:r>
              <a:rPr lang="en-US" dirty="0" smtClean="0"/>
              <a:t>His left UL and LL was of normal tone and he has a power of at least 3/5. How would you assess power in a patient who is unable to obey commands?</a:t>
            </a:r>
          </a:p>
          <a:p>
            <a:r>
              <a:rPr lang="en-US" dirty="0" smtClean="0"/>
              <a:t>Reflexes on the left side was normal with a downward plantar response.</a:t>
            </a:r>
          </a:p>
          <a:p>
            <a:r>
              <a:rPr lang="en-US" dirty="0" smtClean="0"/>
              <a:t>His right UL and LL was hypotonic, </a:t>
            </a:r>
            <a:r>
              <a:rPr lang="en-US" dirty="0" err="1" smtClean="0"/>
              <a:t>hyporeflexic</a:t>
            </a:r>
            <a:r>
              <a:rPr lang="en-US" dirty="0" smtClean="0"/>
              <a:t> and </a:t>
            </a:r>
            <a:r>
              <a:rPr lang="en-US" dirty="0" err="1" smtClean="0"/>
              <a:t>plantars</a:t>
            </a:r>
            <a:r>
              <a:rPr lang="en-US" dirty="0" smtClean="0"/>
              <a:t> was equivocal.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interpret these physical signs?</a:t>
            </a:r>
          </a:p>
          <a:p>
            <a:endParaRPr lang="en-US" dirty="0" smtClean="0"/>
          </a:p>
          <a:p>
            <a:r>
              <a:rPr lang="en-US" dirty="0" smtClean="0"/>
              <a:t>What are the physical signs in an upper motor neuron lesion and in a lower motor neuron lesion?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BP was 180/100 mm Hg.</a:t>
            </a:r>
          </a:p>
          <a:p>
            <a:r>
              <a:rPr lang="en-US" dirty="0" smtClean="0"/>
              <a:t>T 39°C     HR 110bpm   Sp02 90%</a:t>
            </a:r>
          </a:p>
          <a:p>
            <a:r>
              <a:rPr lang="en-US" dirty="0" smtClean="0"/>
              <a:t>Pulse was irregular.</a:t>
            </a:r>
          </a:p>
          <a:p>
            <a:r>
              <a:rPr lang="en-US" dirty="0" smtClean="0"/>
              <a:t>CVS PSM over apical region, grade 3. Apex beat displaced to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intercostal</a:t>
            </a:r>
            <a:r>
              <a:rPr lang="en-US" dirty="0" smtClean="0"/>
              <a:t> space, anterior </a:t>
            </a:r>
            <a:r>
              <a:rPr lang="en-US" dirty="0" err="1" smtClean="0"/>
              <a:t>axillary</a:t>
            </a:r>
            <a:r>
              <a:rPr lang="en-US" dirty="0" smtClean="0"/>
              <a:t> line.</a:t>
            </a:r>
          </a:p>
          <a:p>
            <a:r>
              <a:rPr lang="en-US" dirty="0" smtClean="0"/>
              <a:t>Lungs  </a:t>
            </a:r>
            <a:r>
              <a:rPr lang="en-US" dirty="0" err="1" smtClean="0"/>
              <a:t>crepitations</a:t>
            </a:r>
            <a:r>
              <a:rPr lang="en-US" dirty="0" smtClean="0"/>
              <a:t> up to right mid zone.</a:t>
            </a:r>
          </a:p>
          <a:p>
            <a:r>
              <a:rPr lang="en-US" dirty="0" smtClean="0"/>
              <a:t>Abdomen normal.</a:t>
            </a:r>
          </a:p>
          <a:p>
            <a:endParaRPr lang="en-US" dirty="0" smtClean="0"/>
          </a:p>
          <a:p>
            <a:r>
              <a:rPr lang="en-US" dirty="0" smtClean="0"/>
              <a:t>Explain his physical signs.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working diagnosis?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investigations would you request for?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Interpret the following investigations.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504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Approach to Coma</vt:lpstr>
      <vt:lpstr>Case 1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Case 2</vt:lpstr>
      <vt:lpstr>Slide 15</vt:lpstr>
      <vt:lpstr>Slide 16</vt:lpstr>
      <vt:lpstr>Slide 17</vt:lpstr>
      <vt:lpstr>Slide 18</vt:lpstr>
      <vt:lpstr>Slide 19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Coma</dc:title>
  <dc:creator>Valued Acer Customer</dc:creator>
  <cp:lastModifiedBy>Valued Acer Customer</cp:lastModifiedBy>
  <cp:revision>3</cp:revision>
  <dcterms:created xsi:type="dcterms:W3CDTF">2011-09-09T03:19:10Z</dcterms:created>
  <dcterms:modified xsi:type="dcterms:W3CDTF">2011-09-15T02:18:22Z</dcterms:modified>
</cp:coreProperties>
</file>