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83" r:id="rId4"/>
    <p:sldId id="257" r:id="rId5"/>
    <p:sldId id="258" r:id="rId6"/>
    <p:sldId id="286" r:id="rId7"/>
    <p:sldId id="287" r:id="rId8"/>
    <p:sldId id="284" r:id="rId9"/>
    <p:sldId id="279" r:id="rId10"/>
    <p:sldId id="259" r:id="rId11"/>
    <p:sldId id="275" r:id="rId12"/>
    <p:sldId id="274" r:id="rId13"/>
    <p:sldId id="277" r:id="rId14"/>
    <p:sldId id="276" r:id="rId15"/>
    <p:sldId id="285" r:id="rId16"/>
    <p:sldId id="260" r:id="rId17"/>
    <p:sldId id="261" r:id="rId18"/>
    <p:sldId id="278" r:id="rId19"/>
    <p:sldId id="265" r:id="rId20"/>
    <p:sldId id="264" r:id="rId21"/>
    <p:sldId id="266" r:id="rId22"/>
    <p:sldId id="281" r:id="rId23"/>
    <p:sldId id="282" r:id="rId24"/>
    <p:sldId id="267" r:id="rId25"/>
    <p:sldId id="268" r:id="rId26"/>
    <p:sldId id="269" r:id="rId27"/>
    <p:sldId id="270" r:id="rId28"/>
    <p:sldId id="271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226" autoAdjust="0"/>
  </p:normalViewPr>
  <p:slideViewPr>
    <p:cSldViewPr>
      <p:cViewPr varScale="1">
        <p:scale>
          <a:sx n="97" d="100"/>
          <a:sy n="97" d="100"/>
        </p:scale>
        <p:origin x="-11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198F9EB-0162-43B1-9713-D30334DF706C}" type="datetimeFigureOut">
              <a:rPr lang="en-US" smtClean="0"/>
              <a:pPr/>
              <a:t>11/20/2012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C7DEEB-9AD0-474D-9BA1-9EDEE690B7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GenSurg</a:t>
            </a:r>
            <a:r>
              <a:rPr lang="en-US" dirty="0" smtClean="0"/>
              <a:t> App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Basic tutorial for discharge summary</a:t>
            </a:r>
          </a:p>
          <a:p>
            <a:r>
              <a:rPr lang="en-US" dirty="0" smtClean="0"/>
              <a:t>Medical Department</a:t>
            </a:r>
          </a:p>
          <a:p>
            <a:r>
              <a:rPr lang="en-US" dirty="0" smtClean="0"/>
              <a:t>Hospital </a:t>
            </a:r>
            <a:r>
              <a:rPr lang="en-US" dirty="0" err="1" smtClean="0"/>
              <a:t>Pulau</a:t>
            </a:r>
            <a:r>
              <a:rPr lang="en-US" dirty="0" smtClean="0"/>
              <a:t> Pinang</a:t>
            </a:r>
            <a:endParaRPr lang="en-US" dirty="0"/>
          </a:p>
        </p:txBody>
      </p:sp>
      <p:pic>
        <p:nvPicPr>
          <p:cNvPr id="26626" name="Picture 2" descr="http://cache.gizmodo.com/assets/images/4/2012/01/453dab3216757f7a8bc59de5f9915a6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122606"/>
            <a:ext cx="4104456" cy="27384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chuan tian\Desktop\GSO\patient 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2253" cy="7101408"/>
          </a:xfrm>
          <a:prstGeom prst="rect">
            <a:avLst/>
          </a:prstGeom>
          <a:noFill/>
        </p:spPr>
      </p:pic>
      <p:sp>
        <p:nvSpPr>
          <p:cNvPr id="7" name="Oval 6"/>
          <p:cNvSpPr/>
          <p:nvPr/>
        </p:nvSpPr>
        <p:spPr>
          <a:xfrm>
            <a:off x="6012160" y="285293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3568" y="2060848"/>
            <a:ext cx="2664296" cy="2448272"/>
          </a:xfrm>
          <a:prstGeom prst="ellipse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on the patient’s name above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Fill in patient’s Telephone, Address and Lab results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‘New’ in each sections to create new data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huan tian\Desktop\GSO\patient inf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690563"/>
            <a:ext cx="9059863" cy="54768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79512" y="1268760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chuan tian\Desktop\GSO\l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8" y="723900"/>
            <a:ext cx="9126537" cy="5410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179512" y="537321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Searching for a Patient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Click ‘Search’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Key in either:</a:t>
            </a:r>
          </a:p>
          <a:p>
            <a:pPr marL="822960" lvl="1" indent="-457200"/>
            <a:r>
              <a:rPr lang="en-US" dirty="0" smtClean="0"/>
              <a:t>Patient’s name</a:t>
            </a:r>
          </a:p>
          <a:p>
            <a:pPr marL="822960" lvl="1" indent="-457200"/>
            <a:r>
              <a:rPr lang="en-US" dirty="0" smtClean="0"/>
              <a:t>IC</a:t>
            </a:r>
          </a:p>
          <a:p>
            <a:pPr marL="822960" lvl="1" indent="-457200"/>
            <a:r>
              <a:rPr lang="en-US" dirty="0" smtClean="0"/>
              <a:t>RN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Select the name from the list and click ‘OK’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chuan tian\Desktop\GSO\patient inf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2253" cy="710140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012160" y="393305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chuan tian\Desktop\GSO\search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4480" cy="710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5004048" y="4509120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chuan tian\Desktop\GSO\search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4480" cy="710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04248" y="4797152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A Discharge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‘Discharge Summary’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on “NEW” then type in the patient’s summary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Laboratory results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‘Save Document’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Insert Patient’s current admission data, including admission dates, RN, ward, ICD10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Sign Off with password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Print with size A5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chuan tian\Desktop\GSO\patient info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690563"/>
            <a:ext cx="9059863" cy="54768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04248" y="4581128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Creating Patient’s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Run </a:t>
            </a:r>
            <a:r>
              <a:rPr lang="en-US" dirty="0" err="1" smtClean="0"/>
              <a:t>GenSurg</a:t>
            </a:r>
            <a:r>
              <a:rPr lang="en-US" dirty="0" smtClean="0"/>
              <a:t> App on desktop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Log in with username and password </a:t>
            </a:r>
            <a:r>
              <a:rPr lang="en-US" sz="2000" dirty="0" smtClean="0"/>
              <a:t>(default password: medical)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Change your new password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chuan tian\Desktop\GSO\summar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681038"/>
            <a:ext cx="9117013" cy="54959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775848" y="393305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chuan tian\Desktop\GSO\summary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676275"/>
            <a:ext cx="9088437" cy="55054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971600" y="69269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MY" dirty="0"/>
          </a:p>
        </p:txBody>
      </p:sp>
      <p:pic>
        <p:nvPicPr>
          <p:cNvPr id="3074" name="Picture 2" descr="G:\GSO\add fb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33366" cy="71028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979712" y="1988840"/>
            <a:ext cx="1512168" cy="20882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endParaRPr lang="en-MY" dirty="0"/>
          </a:p>
        </p:txBody>
      </p:sp>
      <p:pic>
        <p:nvPicPr>
          <p:cNvPr id="4098" name="Picture 2" descr="G:\GSO\DOA DO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33365" cy="7102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83568" y="3573016"/>
            <a:ext cx="1584176" cy="165618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chuan tian\Desktop\GSO\summary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8" y="671513"/>
            <a:ext cx="9088437" cy="551497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3789040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chuan tian\Desktop\GSO\summary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50" y="719138"/>
            <a:ext cx="9078913" cy="5419725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228184" y="537321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chuan tian\Desktop\GSO\summary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723900"/>
            <a:ext cx="9069387" cy="54102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323528" y="4149080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chuan tian\Desktop\GSO\prin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75" y="695325"/>
            <a:ext cx="9059863" cy="5467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67544" y="1124744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chuan tian\Desktop\GSO\print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695325"/>
            <a:ext cx="9069387" cy="546735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611560" y="2348880"/>
            <a:ext cx="1152128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979712" y="2636912"/>
            <a:ext cx="2232248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283968" y="24208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 size A5</a:t>
            </a:r>
          </a:p>
          <a:p>
            <a:r>
              <a:rPr lang="en-US" dirty="0" smtClean="0"/>
              <a:t>(Cut A4 size papers into half)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www.vermontforward.com/files/2011/10/laptop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484784"/>
            <a:ext cx="3672408" cy="24176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G:\GSO\desktop 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13011151" cy="7315201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2627784" y="1772816"/>
            <a:ext cx="1944216" cy="14401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chuan tian\Desktop\GSO\launc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212" y="0"/>
            <a:ext cx="11364480" cy="710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 descr="C:\Users\chuan tian\Desktop\GSO\log 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2253" cy="7101408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-36512" y="33265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38" name="Picture 2" descr="G:\GSO\passwo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4480" cy="710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chuan tian\Desktop\GSO\log i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362253" cy="7101408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0" y="692696"/>
            <a:ext cx="1368152" cy="5760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G:\GSO\change passwo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633364" cy="710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New Patients</a:t>
            </a:r>
            <a:endParaRPr lang="en-MY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‘New’ for new patient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Fill in patient’s Basic Information:</a:t>
            </a:r>
          </a:p>
          <a:p>
            <a:pPr marL="880110" lvl="1" indent="-514350"/>
            <a:r>
              <a:rPr lang="en-US" dirty="0" smtClean="0"/>
              <a:t>Name</a:t>
            </a:r>
          </a:p>
          <a:p>
            <a:pPr marL="880110" lvl="1" indent="-514350"/>
            <a:r>
              <a:rPr lang="en-US" dirty="0" smtClean="0"/>
              <a:t>IC</a:t>
            </a:r>
          </a:p>
          <a:p>
            <a:pPr marL="880110" lvl="1" indent="-514350"/>
            <a:r>
              <a:rPr lang="en-US" dirty="0" smtClean="0"/>
              <a:t>Gender</a:t>
            </a:r>
          </a:p>
          <a:p>
            <a:pPr marL="880110" lvl="1" indent="-514350"/>
            <a:r>
              <a:rPr lang="en-US" dirty="0" smtClean="0"/>
              <a:t>Ethnic, </a:t>
            </a:r>
          </a:p>
          <a:p>
            <a:pPr marL="880110" lvl="1" indent="-514350"/>
            <a:r>
              <a:rPr lang="en-US" dirty="0" smtClean="0"/>
              <a:t>Marital Status, </a:t>
            </a:r>
          </a:p>
          <a:p>
            <a:pPr marL="880110" lvl="1" indent="-514350"/>
            <a:r>
              <a:rPr lang="en-US" dirty="0" smtClean="0"/>
              <a:t>First Seen Date</a:t>
            </a:r>
          </a:p>
          <a:p>
            <a:pPr marL="880110" lvl="1" indent="-514350"/>
            <a:r>
              <a:rPr lang="en-US" dirty="0" smtClean="0"/>
              <a:t>Discharge Date</a:t>
            </a:r>
          </a:p>
          <a:p>
            <a:pPr marL="880110" lvl="1" indent="-514350"/>
            <a:r>
              <a:rPr lang="en-US" dirty="0" smtClean="0"/>
              <a:t>Department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‘Save’</a:t>
            </a:r>
          </a:p>
          <a:p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86</TotalTime>
  <Words>187</Words>
  <Application>Microsoft Office PowerPoint</Application>
  <PresentationFormat>On-screen Show (4:3)</PresentationFormat>
  <Paragraphs>43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Oriel</vt:lpstr>
      <vt:lpstr>GenSurg App</vt:lpstr>
      <vt:lpstr>Creating Patient’s Information</vt:lpstr>
      <vt:lpstr>Slide 3</vt:lpstr>
      <vt:lpstr>Slide 4</vt:lpstr>
      <vt:lpstr>Slide 5</vt:lpstr>
      <vt:lpstr>Slide 6</vt:lpstr>
      <vt:lpstr>Slide 7</vt:lpstr>
      <vt:lpstr>Slide 8</vt:lpstr>
      <vt:lpstr>ADD New Patients</vt:lpstr>
      <vt:lpstr>Slide 10</vt:lpstr>
      <vt:lpstr>Slide 11</vt:lpstr>
      <vt:lpstr>Slide 12</vt:lpstr>
      <vt:lpstr>Slide 13</vt:lpstr>
      <vt:lpstr>Searching for a Patient</vt:lpstr>
      <vt:lpstr>Slide 15</vt:lpstr>
      <vt:lpstr>Slide 16</vt:lpstr>
      <vt:lpstr>Slide 17</vt:lpstr>
      <vt:lpstr>CREATING A Discharge Summary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GenSurg App</dc:title>
  <dc:creator>Chuan Tian</dc:creator>
  <cp:lastModifiedBy>Chuan Tian</cp:lastModifiedBy>
  <cp:revision>29</cp:revision>
  <dcterms:created xsi:type="dcterms:W3CDTF">2012-11-19T12:40:14Z</dcterms:created>
  <dcterms:modified xsi:type="dcterms:W3CDTF">2012-11-20T13:46:31Z</dcterms:modified>
</cp:coreProperties>
</file>